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29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F418-37B0-4DB4-956C-7D9F12AA4508}" type="datetimeFigureOut">
              <a:rPr lang="es-PA" smtClean="0"/>
              <a:t>04/25/2014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2C21-04B5-41A9-970E-C8E93A636D0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3147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F418-37B0-4DB4-956C-7D9F12AA4508}" type="datetimeFigureOut">
              <a:rPr lang="es-PA" smtClean="0"/>
              <a:t>04/25/2014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2C21-04B5-41A9-970E-C8E93A636D0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2655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F418-37B0-4DB4-956C-7D9F12AA4508}" type="datetimeFigureOut">
              <a:rPr lang="es-PA" smtClean="0"/>
              <a:t>04/25/2014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2C21-04B5-41A9-970E-C8E93A636D0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1290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F418-37B0-4DB4-956C-7D9F12AA4508}" type="datetimeFigureOut">
              <a:rPr lang="es-PA" smtClean="0"/>
              <a:t>04/25/2014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2C21-04B5-41A9-970E-C8E93A636D0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7953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F418-37B0-4DB4-956C-7D9F12AA4508}" type="datetimeFigureOut">
              <a:rPr lang="es-PA" smtClean="0"/>
              <a:t>04/25/2014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2C21-04B5-41A9-970E-C8E93A636D0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648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F418-37B0-4DB4-956C-7D9F12AA4508}" type="datetimeFigureOut">
              <a:rPr lang="es-PA" smtClean="0"/>
              <a:t>04/25/2014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2C21-04B5-41A9-970E-C8E93A636D0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8199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F418-37B0-4DB4-956C-7D9F12AA4508}" type="datetimeFigureOut">
              <a:rPr lang="es-PA" smtClean="0"/>
              <a:t>04/25/2014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2C21-04B5-41A9-970E-C8E93A636D0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7315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F418-37B0-4DB4-956C-7D9F12AA4508}" type="datetimeFigureOut">
              <a:rPr lang="es-PA" smtClean="0"/>
              <a:t>04/25/2014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2C21-04B5-41A9-970E-C8E93A636D0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0024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F418-37B0-4DB4-956C-7D9F12AA4508}" type="datetimeFigureOut">
              <a:rPr lang="es-PA" smtClean="0"/>
              <a:t>04/25/2014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2C21-04B5-41A9-970E-C8E93A636D0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4620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F418-37B0-4DB4-956C-7D9F12AA4508}" type="datetimeFigureOut">
              <a:rPr lang="es-PA" smtClean="0"/>
              <a:t>04/25/2014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2C21-04B5-41A9-970E-C8E93A636D0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9518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F418-37B0-4DB4-956C-7D9F12AA4508}" type="datetimeFigureOut">
              <a:rPr lang="es-PA" smtClean="0"/>
              <a:t>04/25/2014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2C21-04B5-41A9-970E-C8E93A636D0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9976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CF418-37B0-4DB4-956C-7D9F12AA4508}" type="datetimeFigureOut">
              <a:rPr lang="es-PA" smtClean="0"/>
              <a:t>04/25/2014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A2C21-04B5-41A9-970E-C8E93A636D0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0015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46721" y="404664"/>
            <a:ext cx="5022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Seminario Fase 2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50810" y="1327994"/>
            <a:ext cx="77652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Integración de Recursos y Herramientas</a:t>
            </a:r>
          </a:p>
          <a:p>
            <a:pPr algn="ctr"/>
            <a:r>
              <a:rPr lang="es-ES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para la Educación</a:t>
            </a:r>
            <a:endParaRPr lang="es-ES" sz="36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01703" y="2967335"/>
            <a:ext cx="5940602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Pensamiento Crítico</a:t>
            </a:r>
            <a:endParaRPr lang="es-ES" sz="54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71801" y="462248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Profesoras: </a:t>
            </a:r>
            <a:r>
              <a:rPr lang="es-PA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Yenia</a:t>
            </a:r>
            <a:r>
              <a:rPr lang="es-PA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Brin</a:t>
            </a:r>
          </a:p>
          <a:p>
            <a:pPr algn="ctr"/>
            <a:r>
              <a:rPr lang="es-PA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s-PA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       </a:t>
            </a:r>
            <a:r>
              <a:rPr lang="es-PA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Dalys</a:t>
            </a:r>
            <a:r>
              <a:rPr lang="es-PA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Pérez </a:t>
            </a:r>
            <a:endParaRPr lang="es-PA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19872" y="59492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dirty="0" smtClean="0"/>
              <a:t>22/04/2014</a:t>
            </a:r>
            <a:endParaRPr lang="es-P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45650"/>
            <a:ext cx="1346442" cy="14308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9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ASEhQQEBQPDxQUDw8UFBAUDw8PFA8PFBQWFhQUFBQYHCggGBolHBQUITEhJSkrLi4uFx8zODMsNygtLiwBCgoKDg0OGhAQGiwkHyQsLCwsLCwsLCwsLCwsLCwsLCwsLCwsLCwsLCwsLCwsLCwsLCwsLCwsLCwsLCwsLCwsLP/AABEIALEBHAMBIgACEQEDEQH/xAAbAAACAwEBAQAAAAAAAAAAAAABAgADBAUGB//EADoQAAIBAgQEAwcCBAUFAAAAAAABAgMRBBIhMUFRYXEFgZETIjKhscHRQlIUYvDxBiNyguEVM1OSov/EABoBAAMBAQEBAAAAAAAAAAAAAAECAwAEBQb/xAAoEQEBAAICAgIBAgcBAAAAAAAAAQIRAyESMUFRBBMyImFxgZGh8UL/2gAMAwEAAhEDEQA/APqKCKFErHCZMIoyEsEQpihFGGCBMKFp4KCKMLRFDCphQtE6ChUMgCYhCGOgQBRmMFAQUZjIEhkgMbTMOIiZJbnRrIxVCWWKeUWYeehYc6UnF3X9zZRrKS+xsM/itjl8LAyWgAVSpwiZ60Xe8X5fgerUsrmejVuc/NnNeJbWijXvo9DZFmKUFLvzEp1JQ+LVcGSw5Lh+719jLp0ojzlZfTuZ6dW5bPU68cpZ0ZinEzN20X9M3VUZ3BHPnj2xUFChR61jihkFCjCGMEVMItgiMKFCWGlMRACKcwyEQyBWMmMKgoXRpToIqGAZAgCYTIgEEzHRGRAY0FTUZllE11CrKCzZLGGtC5ljJp3R0qkDBVhqc/LNXaOU+WujXv35F0zlq61Rto11JcmhuPl31T4576YvFK1rRXHV9irDyMVetnm5cL6dkX4eR52fL58lpJluurTqGiNmctzHpYotOWTqqytzpNax16fguo1b7i0KyY0qd3daP6lcb494niyUSuUBfa62e4rky8zxsFmQUKMem4BQyEQRbDSnCmKmEUTBQEwiWCKYRQpinlOhkIhkKYyGQiGiBjDIUZC08ohAgoBhQSIhmOiMBGw4sqmIPISIzEqxMVeJ0KiMk48CXLE8oxNGfEtpaNpvS6N1SBzq0rvseX+Rl4Rz5dMUIO9nv9eprowfUrqQT6NbPkaaOI0szn4bLdUeOpfcyzlY2SlF76GWvS5MtyY1VbhMXZnboVk15Hk5Qa1zI3+GYxJO8r6pAw5Lj1Rwz71XflTTK8rWj1LaVVNaEO2ancVYUEVBPbcBgoVBMJgoVMKFsNKYZCBTFsE5CIhMxhkIhkwWHlMhkxQxFFYgoVDJA0MMMIMLTmRAIIBMCQULMDKpMVMkgQYZewOyipE0FVQbObCseIlZfTucWTte50PE6my839jl1Z8/7Hifm5S5a+nLyXss6hndRp3LspXOJ5lysqG7KsjiHbmPGsmun0MWxNjs4+a2dqzM2IM1KraMujv6WZbVehhpz95p8V/ww8nrca5PYeD4vNFHUznivBMU4SyPy6rgz1UK2h2cGe8XTx57hSJgCfSVyCFMUIowwQETMJhhBkxKeGixmIOhLBRDJiDIFGU4yEQ0WJYoYdCBTFZYmMn/AFsVpjXAeLEg2EQykDoxhKg9xZoFjMtRi0mNUEpsnP3F+WhlVR6DORh8Sq2j30LZ5eONrZXUc3ETzNvn9DBLc2NmeS1Pn+eb7cmaKIk4l0AtHNcCWMVSAi5M1ygUVYcQ4dFk0qcLGDH0Gvfjw3XTidJAaOiDY52HtKzTs1tL7Pod6li5pJOLfa7RwqtH2bco/C91+1810Ophq143WvYSW4VTjrvhAQ+0sIIRQoSxhGFQUAYKCAiYDQ6GixApiWGMMmB8wpCiNw5iacWFTiLThmGVye26BVZ8hLo0HUKZPbPkgqs+SJ3QjGQ6kL7ToHMuTE3Ps0WKQJSBoLMFtFXUqLj6opS4r3l0+6FrmX2rT0dic5P4uy2trmcjxSt7yXmbf4hP4tH+5fdHC8TclO+8dEpLVbI35XJrj6T5MujSqciRRXSki7seVl2n7FFgiHSE8S6K0VTiXSYkhdFrDazsFllaPEqlory0SHgFqTiouUrKKWpMJOq4p0owhDgmtWubMzTnack8m0KX/k6y6G+nh6ltG35bdCmEu/qFmV307pC50xHA+uNotwkcSArCEUKYtjGQRbhbAOzIjklvoZKmK4R16kpxb1Ytbz+mynVvovXqFXe5XBWNL5/1cTSkLGA8YgTGTBo8NkDlAmMDRxURsoExkydgxFEOUZBEuEORwK6kDSLNEsuOC5ddS5s59arJbpP5HaqxMGIpHLlx2XqkyjmSxkeN13OJVxko1ZODTTlqt4y92O6PQz8MlP4YvvsjiY/wKlCTlVrZdU8tNZpbW38kT/Ix5LjP6+/Tn5MMrOl9OUJ/B/ly/Y37sv8AS/sNTz3y5ZX5WZlj4rhqStCjKr/NVkvojZh/8W392WWmuiUWuz4nLJh/6y/xP+BNfNdHD4Gq/wBLXfQ0Pw+fFxXmcjGeJzSze0covjm+qOZW8bW7bZTz4p1q3+45Z4R6WeCf7o+pnqYZ818zzD8Xcv77Df8AVMqu3Zc7v5EbljfWP+0f1cb8O66EtrZnwSMdWk75qqcYxekWrOcvwczCf4onGV0k49d7dzrU/wDFMKitOCa/a2n9inHOP5uqbHxznVGnp78t3sv2x4I34aXu99Tg+JYiMlmpZlzi3f0Y2G8aSily0Ou5Y6/hPhPHLt7B4mXJP5AjiecWuzTKYsbMe15U2ln8RB73XdMZOL2a9UZ3EV00H9Sl02+yB7MzU6fJtdnYvi5pfE7dbMP6g+KTVldmOopS6LkXqpOT1UWuGjLotLeLXZ3N5ykuFrLSoGinAuU4dV3Q9OcHtKPqHcNMNKnAak+D2ZpUELKmCzZ/HSl3WgUXOF11XzRXlEbSJjpiqBLA0ZYmMmVWA5E8ujNCkOmZFVLIzE8jxoTIxIvzGbfYFsNFdSCXxO3TdmWriEvghd82r/I1SiU1COVvx01crF160t1LtdJeh5zxdVFZ5LrVS96Gz479j1OJqpHA8SlmTR5/5Oe5q3aHJOnicfUxFN2cLx4SUotNepzKmMqPeL+TPRYiMo3s/LdehgqKXKK65Uc2HJPp5uVsc/DY6tHZStxTTymqOKjJ3e/7VsvMSVOUtW3ZeiKp4hR0prM+f6V+Smpl8I+VrbWxkIJOb7RW8u35MrryqtX0XCPBf89TJPD5rylrK3xWVzZgqbS6v5RD4yTr2rF6hwWy+bJLTbQ0QhwHdFMSRfGLsC5SV/Uepg03fU0YSjlj0L2ysxdcnXb1HtBlUMyHTPf7Q8mhVBvaGa41wj5NMKttSqeLbem3IzVanBbCwBW83Vp1lYujWT3ObGZYqqCpM19WrfYzuAHMVzEobXQTvo2vNmj+ImuL+v1MkagzmaXQyt0cbLo/L8DrF84+jMCmPGYfKmmTesXHlJeSC8TT/dbumjCpC5TeVHbpwqRe0ovzRY4X6nH9mgqHLQHl/Jt10Z4R/pfk/wAko0mvi/JmoZrr3pf+zN0ZPmRzk30ridMjkVyYudcRLdH2M6hixNcvqxT2bMNaj1fyOPmzy9QLWKvO5grI31KS6mecEcOWNvtGuLicNc4+LpSvZJd7cT1NeOhzqtATx1XJy8e3mamEk/ibfTZegY4Ox26lAplRH2j+k5Sw12+SWvYGDV9Tq1cLLLZK19X9jHh8K4rVr5j4U8w0KpvfgX06d3v5GjCYWb1Sk12t82XVsDrrOMO3vP0Q3S8xGMVFW3LcPVil77SfLQpjQht/mTt1yr8nPxEG5NqlFf8A18w279Q/lp7uDhLZrtsx3QM0sLceGeGzuuT1PcnJ9xDf3FnsxZosji1tJNdVqi6MIy1TT7Fsbjl6o+/Tn5B4wNboC+zD4l1pQkAucBXEFxFW2QdxBlFuI7LcOYliWEuI7FTHVQqaIKaVojUH9oZLhuYfJrUxlMyKQ2cGz+TpYeevkacxyqFXXyNHtieV7Uxy6bHMoqVDPOuGlNcSeXfRvJGpbrQWdV/q068DTOSM9V3JZcLMdVGKpUtubctjPXhfc588C1iqVOJS9ehY1r7qbElTk3rGXaMX9djmyidgKhHd6h9hfhZc3orGqhhqnCDj3Wvqy5YGW7+buNOO34Hx/k486SWt3PolZLzYaOFutIxi+dsz9WdiphLK/UspYbTkPjwbbx7ceFGT+Jt26/YaVBbqx062HfCyKqeBcpJNtJavW2iKTis6a/Tn4yGSGlk35aGalSur7346nVeD9pJyla3Bfy8C1YaMdLpFJwE3dtkapYmmYrlkZHpOeZL5WEdOz007aEjIe4NG6qynWmt7SXXf1LVWg/5X1/JXAaVJMeZ5Q82tdErqULEpwcfhdunAujX4TXmis5JfY6lY8pHE3OjFq8WmZ5U2tx/ZbjpRlJkLcoLAsBU4CuBflI4iXEWbKDKaHEDiJcRUWAXuArgTsFWpWLHMVxFaEsNKLkaKEOJlLo1sosk+Rlb3ErnZGaXiEeN15FdOspve6W9ufIGeeMU8t+l9Olmd9l9TXGjHkjNmfZciyE7bMjNU8aVSS5FdVx7i5riyNda6hjqzC0jPKolxKamJlw9RfKBaevJX6IqWIXAonPmZ51bG8tI3JqrVkU1q7UNN5u3+1bmKviG2ox1k2vK42JxCU8r0UVZd1uGZEuTZCShG7fA5OIxGaTb/ALGbEeIuo8kdEtnzIoz5XLz0jlnvqO8yIhDqqS1DohBDxbAvRCGVxPAlTYhA/ByUfiRrxWyIQrx+hnqsjAQhROgQhDUEAyEJ0wMUJBMhIxJEITrF4izIQlRYa+z7mzwn4P8AdL6kIcmf7m4/3N4EQhVdBKxCC5MzAkQhEKpmZqoSGSrn4T/vr/V9hPE/1d5fchB/hC+mHw/h3R2CEOvH0XD0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44001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11559" y="1772816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P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Una definición del pensamiento crítico es el pensamiento reflexivo que se centra en decidir en qué creer o qué hacer (Ennis, 1987). </a:t>
            </a:r>
          </a:p>
          <a:p>
            <a:pPr algn="just"/>
            <a:endParaRPr lang="es-PA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s-PA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P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segunda definición del pensamiento crítico es "pensar mejor" Esta concepción indica que aprender a pensar de modo crítico mejora la capacidad de reunir, interpretar, evaluar y seleccionar la información con el propósito de realizar elecciones bien fundadas. (</a:t>
            </a:r>
            <a:r>
              <a:rPr lang="es-PA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Perkins</a:t>
            </a:r>
            <a:r>
              <a:rPr lang="es-P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1987). </a:t>
            </a:r>
          </a:p>
          <a:p>
            <a:pPr algn="just"/>
            <a:endParaRPr lang="es-PA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s-PA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P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tercera definición del pensamiento crítico es "distinguir entre el pensamiento dirigido a adoptar una meta y el pensamiento dirigido a clarificarla" (</a:t>
            </a:r>
            <a:r>
              <a:rPr lang="es-PA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Nickerson</a:t>
            </a:r>
            <a:r>
              <a:rPr lang="es-P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1987). </a:t>
            </a:r>
            <a:endParaRPr lang="es-P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627784" y="476672"/>
            <a:ext cx="3722237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Definiciones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338"/>
            <a:ext cx="154781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2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384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83568" y="1469097"/>
            <a:ext cx="77048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A" sz="2400" dirty="0" smtClean="0"/>
              <a:t>Involucra actividades que suponen la realización de una tarea (resolver problemas, analizar frases o procesos, evaluar situaciones o materiales, planificar y desarrollar proyectos, realizar síntesis, crear…).</a:t>
            </a:r>
          </a:p>
          <a:p>
            <a:pPr algn="just"/>
            <a:endParaRPr lang="es-PA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A" sz="2400" dirty="0" smtClean="0"/>
              <a:t> Exige la aplicación de diversas habilidades cognitivas (análisis, síntesis, razonamiento hipotético-deductivo, valorar, explorar, seleccionar, crear, planificar…).</a:t>
            </a:r>
          </a:p>
          <a:p>
            <a:pPr algn="just"/>
            <a:endParaRPr lang="es-PA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A" sz="2400" dirty="0" smtClean="0"/>
              <a:t> Su objetivo es que los alumnos creen conocimiento (consultando información), lo apliquen a situaciones reales, lo compartan, discutan sobre ello… y desarrollen competencias.</a:t>
            </a:r>
          </a:p>
          <a:p>
            <a:pPr algn="just"/>
            <a:endParaRPr lang="es-PA" sz="2400" dirty="0" smtClean="0"/>
          </a:p>
          <a:p>
            <a:pPr algn="just"/>
            <a:endParaRPr lang="es-PA" sz="2400" dirty="0"/>
          </a:p>
        </p:txBody>
      </p:sp>
      <p:sp>
        <p:nvSpPr>
          <p:cNvPr id="4" name="3 Rectángulo"/>
          <p:cNvSpPr/>
          <p:nvPr/>
        </p:nvSpPr>
        <p:spPr>
          <a:xfrm>
            <a:off x="2347314" y="404664"/>
            <a:ext cx="4467057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El Pensamiento Crítico</a:t>
            </a:r>
            <a:endParaRPr lang="es-E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3189"/>
            <a:ext cx="1547664" cy="1195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8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0547"/>
            <a:ext cx="9180512" cy="686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60" y="278509"/>
            <a:ext cx="1326344" cy="135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88193" y="116632"/>
            <a:ext cx="71184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Fomentando el Pensamiento Crítico </a:t>
            </a:r>
          </a:p>
          <a:p>
            <a:pPr algn="ctr"/>
            <a:r>
              <a:rPr lang="es-E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en la aulas</a:t>
            </a:r>
            <a:endParaRPr lang="es-E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16961"/>
            <a:ext cx="5760640" cy="52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3563888" y="3284984"/>
            <a:ext cx="1440160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400" b="1" dirty="0" smtClean="0">
                <a:solidFill>
                  <a:schemeClr val="tx1"/>
                </a:solidFill>
              </a:rPr>
              <a:t>PREGUNTA sobre el Tema</a:t>
            </a:r>
            <a:endParaRPr lang="es-PA" sz="1400" b="1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34518" y="1634832"/>
            <a:ext cx="1404156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A" sz="1400" b="1" dirty="0" smtClean="0">
                <a:solidFill>
                  <a:schemeClr val="tx1"/>
                </a:solidFill>
              </a:rPr>
              <a:t>Se estimula la</a:t>
            </a:r>
          </a:p>
          <a:p>
            <a:r>
              <a:rPr lang="es-PA" sz="1400" b="1" dirty="0" smtClean="0">
                <a:solidFill>
                  <a:schemeClr val="tx1"/>
                </a:solidFill>
              </a:rPr>
              <a:t>Curiosidad en el alumno</a:t>
            </a:r>
            <a:endParaRPr lang="es-PA" sz="1400" b="1" dirty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355977" y="1316961"/>
            <a:ext cx="121698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A" sz="1200" b="1" dirty="0" smtClean="0">
                <a:solidFill>
                  <a:schemeClr val="tx1"/>
                </a:solidFill>
              </a:rPr>
              <a:t>A medida que vayamos formulando más preguntas,  los alumnos tomarán el ritmo de la clase.</a:t>
            </a:r>
            <a:endParaRPr lang="es-PA" sz="1200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44973" y="2636912"/>
            <a:ext cx="1519315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A" sz="1400" b="1" dirty="0" smtClean="0">
                <a:solidFill>
                  <a:schemeClr val="tx1"/>
                </a:solidFill>
              </a:rPr>
              <a:t>Debemos darles pistas para llegar al punto  en que deseamos concluir.</a:t>
            </a:r>
            <a:endParaRPr lang="es-PA" sz="1400" b="1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66549" y="3962992"/>
            <a:ext cx="140415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A" sz="1400" b="1" dirty="0" smtClean="0">
                <a:solidFill>
                  <a:schemeClr val="tx1"/>
                </a:solidFill>
              </a:rPr>
              <a:t>Combinar con acontecimientos relevantes y puedan sentirse identificados con su entorno.</a:t>
            </a:r>
            <a:endParaRPr lang="es-PA" sz="1400" b="1" dirty="0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262393" y="4655489"/>
            <a:ext cx="140415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A" sz="1200" b="1" dirty="0" smtClean="0">
                <a:solidFill>
                  <a:schemeClr val="tx1"/>
                </a:solidFill>
              </a:rPr>
              <a:t>Debemos disponer de materiales de apoyo como documentos, fotos, videos para hacer la clase más interesante y amena.</a:t>
            </a:r>
            <a:endParaRPr lang="es-PA" sz="1200" b="1" dirty="0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818859" y="4653136"/>
            <a:ext cx="1404156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A" sz="1400" b="1" dirty="0" smtClean="0">
                <a:solidFill>
                  <a:schemeClr val="tx1"/>
                </a:solidFill>
              </a:rPr>
              <a:t>Podemos llevarlos al debate siempre y cuando se respeten las opiniones de cada uno.</a:t>
            </a:r>
            <a:endParaRPr lang="es-PA" sz="1400" b="1" dirty="0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403648" y="3962992"/>
            <a:ext cx="140415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A" sz="1400" b="1" dirty="0" smtClean="0">
                <a:solidFill>
                  <a:schemeClr val="tx1"/>
                </a:solidFill>
              </a:rPr>
              <a:t>En cuanto a la evaluación, podemos evaluar  el razonamiento del alumnado de diferentes formas.</a:t>
            </a:r>
            <a:endParaRPr lang="es-PA" sz="1400" b="1" dirty="0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387664" y="2204864"/>
            <a:ext cx="1404156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A" sz="1400" b="1" dirty="0" smtClean="0">
                <a:solidFill>
                  <a:schemeClr val="tx1"/>
                </a:solidFill>
              </a:rPr>
              <a:t>Estas evaluaciones pueden ser; ensayos, exposiciones, test, rúbricas, etc.</a:t>
            </a:r>
            <a:endParaRPr lang="es-PA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7122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15616" y="1751905"/>
            <a:ext cx="66247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A" sz="2400" b="1" dirty="0" smtClean="0">
                <a:latin typeface="Century Schoolbook" panose="02040604050505020304" pitchFamily="18" charset="0"/>
              </a:rPr>
              <a:t>El </a:t>
            </a:r>
            <a:r>
              <a:rPr lang="es-PA" sz="2400" b="1" dirty="0">
                <a:latin typeface="Century Schoolbook" panose="02040604050505020304" pitchFamily="18" charset="0"/>
              </a:rPr>
              <a:t>pensamiento crítico debería formar parte de cualquier área de conocimiento en la que nos encontremos, no como parte del contenido, si no como un objetivo a alcanzar y desarrollar. Éste nos ayudará a crear personas críticas, con autonomía, principios y valores que les serán de gran utilidad para su futuro.</a:t>
            </a:r>
          </a:p>
          <a:p>
            <a:r>
              <a:rPr lang="es-PA" dirty="0"/>
              <a:t> 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705396" y="476672"/>
            <a:ext cx="344517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Conclusión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 rot="20543385">
            <a:off x="3779912" y="5085184"/>
            <a:ext cx="4915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Muchas Gracias!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22"/>
            <a:ext cx="1215580" cy="1215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2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404</Words>
  <Application>Microsoft Office PowerPoint</Application>
  <PresentationFormat>Presentación en pantalla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Yenia</dc:creator>
  <cp:lastModifiedBy>Mary</cp:lastModifiedBy>
  <cp:revision>16</cp:revision>
  <dcterms:created xsi:type="dcterms:W3CDTF">2014-04-22T02:38:10Z</dcterms:created>
  <dcterms:modified xsi:type="dcterms:W3CDTF">2014-04-25T18:33:32Z</dcterms:modified>
</cp:coreProperties>
</file>